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wmf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6"/>
  </p:notesMasterIdLst>
  <p:sldIdLst>
    <p:sldId id="257" r:id="rId2"/>
    <p:sldId id="256" r:id="rId3"/>
    <p:sldId id="261" r:id="rId4"/>
    <p:sldId id="258" r:id="rId5"/>
  </p:sldIdLst>
  <p:sldSz cx="9144000" cy="6858000" type="screen4x3"/>
  <p:notesSz cx="7559675" cy="10691813"/>
  <p:defaultTextStyle>
    <a:defPPr>
      <a:defRPr lang="en-US"/>
    </a:defPPr>
    <a:lvl1pPr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SimSun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2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FF9966"/>
    <a:srgbClr val="2E512F"/>
    <a:srgbClr val="FF9900"/>
    <a:srgbClr val="FFCCFF"/>
    <a:srgbClr val="FFFF00"/>
    <a:srgbClr val="65A767"/>
    <a:srgbClr val="FF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615" autoAdjust="0"/>
    <p:restoredTop sz="86435" autoAdjust="0"/>
  </p:normalViewPr>
  <p:slideViewPr>
    <p:cSldViewPr snapToObjects="1">
      <p:cViewPr varScale="1">
        <p:scale>
          <a:sx n="69" d="100"/>
          <a:sy n="69" d="100"/>
        </p:scale>
        <p:origin x="516" y="72"/>
      </p:cViewPr>
      <p:guideLst>
        <p:guide orient="horz" pos="2160"/>
        <p:guide pos="292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buFont typeface="Arial" pitchFamily="34" charset="0"/>
              <a:buNone/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49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buFont typeface="Arial" pitchFamily="34" charset="0"/>
              <a:buNone/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D5C40AC5-0B97-4A7B-A42E-4F070336B8F0}" type="datetimeFigureOut">
              <a:rPr lang="bg-BG"/>
              <a:pPr>
                <a:defRPr/>
              </a:pPr>
              <a:t>23.2.2014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6488" y="801688"/>
            <a:ext cx="5346700" cy="4010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bg-BG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078413"/>
            <a:ext cx="6048375" cy="4811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bg-BG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4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buFont typeface="Arial" pitchFamily="34" charset="0"/>
              <a:buNone/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49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A2B7FB1-19BC-4EB0-B136-1252F4E16D44}" type="slidenum">
              <a:rPr lang="bg-BG"/>
              <a:pPr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16459082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bg-BG" altLang="bg-BG" smtClean="0"/>
          </a:p>
        </p:txBody>
      </p:sp>
      <p:sp>
        <p:nvSpPr>
          <p:cNvPr id="7172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 hangingPunct="1"/>
            <a:fld id="{DD6A1A08-000E-450F-B44B-4B46043E04C9}" type="slidenum">
              <a:rPr lang="bg-BG" altLang="bg-BG"/>
              <a:pPr eaLnBrk="1" hangingPunct="1"/>
              <a:t>1</a:t>
            </a:fld>
            <a:endParaRPr lang="bg-BG" altLang="bg-BG"/>
          </a:p>
        </p:txBody>
      </p:sp>
    </p:spTree>
    <p:extLst>
      <p:ext uri="{BB962C8B-B14F-4D97-AF65-F5344CB8AC3E}">
        <p14:creationId xmlns:p14="http://schemas.microsoft.com/office/powerpoint/2010/main" val="693516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bg-BG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99D65AC-1BD8-4778-B81B-30D7D2939DF3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1360147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2532F7-DAC6-423B-AEA4-EF2255555FFD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14910979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FE98BF2-CCFD-4CD9-A925-EB2BC5CCF32D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998816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6A18FE-E8A3-4467-828B-7EBBA08A1B48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2625594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E862C55-AB85-4438-8B64-E288FB499FB6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1127065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2D5616C-B426-439C-BF58-17162AB81695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566831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E7BA2A6-A770-4606-A425-EBC38B993BDA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2239616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C21663-9975-4E9A-B26A-4C5A6B664A8C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1645141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2DF62CA-923C-4FE8-9AE5-675A3EE53ED4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3205917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59DD1B5-6731-411E-8531-7E4161D30DA9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323221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bg-B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bg-BG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E494DD4-D4CE-4364-81C5-6DEDB43E8E29}" type="slidenum">
              <a:rPr lang="en-US" altLang="bg-BG"/>
              <a:pPr/>
              <a:t>‹#›</a:t>
            </a:fld>
            <a:endParaRPr lang="en-US" altLang="bg-BG"/>
          </a:p>
        </p:txBody>
      </p:sp>
    </p:spTree>
    <p:extLst>
      <p:ext uri="{BB962C8B-B14F-4D97-AF65-F5344CB8AC3E}">
        <p14:creationId xmlns:p14="http://schemas.microsoft.com/office/powerpoint/2010/main" val="1316257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bg-BG" smtClean="0"/>
              <a:t>Click to edit Master title style</a:t>
            </a:r>
          </a:p>
        </p:txBody>
      </p:sp>
      <p:sp>
        <p:nvSpPr>
          <p:cNvPr id="1027" name="Rectangle 3"/>
          <p:cNvSpPr>
            <a:spLocks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bg-BG" smtClean="0"/>
              <a:t>Click to edit Master text styles</a:t>
            </a:r>
          </a:p>
          <a:p>
            <a:pPr lvl="1"/>
            <a:r>
              <a:rPr lang="en-US" altLang="bg-BG" smtClean="0"/>
              <a:t>Second level</a:t>
            </a:r>
          </a:p>
          <a:p>
            <a:pPr lvl="2"/>
            <a:r>
              <a:rPr lang="en-US" altLang="bg-BG" smtClean="0"/>
              <a:t>Third level</a:t>
            </a:r>
          </a:p>
          <a:p>
            <a:pPr lvl="3"/>
            <a:r>
              <a:rPr lang="en-US" altLang="bg-BG" smtClean="0"/>
              <a:t>Fourth level</a:t>
            </a:r>
          </a:p>
          <a:p>
            <a:pPr lvl="4"/>
            <a:r>
              <a:rPr lang="en-US" altLang="bg-BG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buFont typeface="Arial" pitchFamily="34" charset="0"/>
              <a:buNone/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buFont typeface="Arial" pitchFamily="34" charset="0"/>
              <a:buNone/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bg-BG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5F17FA69-D373-4B38-BDF3-0F22F937C8BE}" type="slidenum">
              <a:rPr lang="en-US" altLang="bg-BG"/>
              <a:pPr/>
              <a:t>‹#›</a:t>
            </a:fld>
            <a:endParaRPr lang="en-US" altLang="bg-BG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cs typeface="Arial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1" name="AutoShape 4" descr="data:image/jpeg;base64,/9j/4AAQSkZJRgABAQAAAQABAAD/2wCEAAkGBxMTEhUUExQVFRUWGR4bGBgYGBoeIBodICAdGh8fGxkcICggGh0lHx8eIzEhJSorLi4uGx8zODMsNygtLi0BCgoKDg0OGxAQGywkICQsLzIvLCwsLDQ0LCwsNDQsLDQsLCwsLCw0LDQvLywvLCwsLCwsLCwsLC8sLCwsLCwsLP/AABEIAKgBLAMBIgACEQEDEQH/xAAbAAACAwEBAQAAAAAAAAAAAAAABAIDBQYBB//EAD0QAAIBAwIEAwYEBAUEAwEAAAECEQADIRIxBCJBUQVhcQYTMoGRoSNCsfAHFMHRUmJysuEzgpLxFSTCQ//EABkBAAMBAQEAAAAAAAAAAAAAAAACAwEEBf/EADARAAICAAQDBwMEAwEAAAAAAAABAhEDEiExQVHwBBMiMmFxkYGx0SNCwfEUUuEz/9oADAMBAAIRAxEAPwD4bRRRQAUUUUAFFFFABRRRQAUUUUAFFFFABRRRQAUUUUAFFFFABRRRQAUUUUAFFFFABRRRQAUUUUAFFFFABRRRQAUUUUAFFFFABRRRQBeOFaJjfzztO3pXv8m/b7jpWlYUlVg6tsdjBq3w5QzhWOkc2nEwcCMj7+QpXKiTxGrMq5wDqoYjB8x5/wBj9K9Pht3Tr08sgTI3OB1rc43iUbhSpUG4GU6wpHL8MExDQcbjfyqVm4DbZdMnYYnIkyP8MetI5tITvZVdcTnP5Zs4232qX8m8gRk+YrSt29TEhSVBUN6lv2PlV3D7o5bMCRjYyZ9ZjFM5UM8Rox34NxONjGCN69bgbgiViRInqMiR3EqR8qevtzucET6Tknoas4XiZZdRwrJGJhQWMeYz9623Vm5pVZGz7McSzaVQMdIYAMuQe2c7bVDifZziLaq7oFVp0sWWCVmRvvg4612HhOo8Q4tkm4oWCnUqw1Nk5GnUes4xSPj/ABLuMzpBuAHGW1NJj8uDMbb+dQWNJujlj2nEc60OSbw64N1iDBmN9ojvUP5N5iOsfP8AYrsvEfCx7kuSPeFyMESDqLbDBBzmMb9qwhcGvI/MSQPUj+/aqqbaLQxnJWhPhfBb1y4ttVGtjCgsok77kxWg3sVxoUv7rAAPxp1DGInJhGxuI9Kf8P4kNxFnVAXXpkk/CWKkE75XAPn5V9F9kvEPeo6FlLhRBJBMqjjI2DkKD0lS3YVKWLNPgc2P2rFhqkj5Te9juMRVe5a92rg6S7Ku3QgnB8jWbf8AC7qBWZYDTBkZ0mD16V23tpYuDRbuM7OCNEk6TFmwCFkkkMZImMhtyTWO4RuHtsWMrdKAQCACuoEA782485600cRtJsrhdonKKk615L/pz6+G3TbN3TyBtJaR8UFo37Co/wAhcidOJjcfv/2K6/gkVeDuqwnQ9q5ODhhctMpIO0DVkjtWfbvSrCJIVoONwRtn/DW949R1jt36MwV4C4YhdzG43r3/AONuatOnO246T5+RrUTjCdTFQT+WMaTgGBPrjzotXtOogHXkhpwZkbfM5mmzSHzzMweGXNOuAQCF+JZkzGJnMH6V5/8AG3NQXTLETAI8/PyrpOCsOy3QCI91qzG8rp9DzT3wR1pC1xFwKYEiYHUE4WDmYAGKxTb5CrGk7qjJXw+4Z5dt8j0rz+QuTGnPqK2bSQTBlQBtsenz7fOmXKyGJkuCSZmJ3JyJjAFHeMHjOzG4jwK+i6mTl16J1KebeMH1ztg9jSzcC46fcV9D8V4hbnAW76kCWt2ysRDoOItk9jKC0Zz1865VxynaNPQVinLiLh4835qKLHspxT2zdW3KDdtS+Z7/AOU/buKqtezvENca2EGtU1ldS/DIHffO29fT/Zm9q4A6CDHxQfhw0aljEg79cVj8HZU8TcdhqBtkrODi4kxjYhyI/tU+/lbT4HMu24maSaWhwvF+AcRaMXLZXAbPUNBB9DqH1pe14bcYSFkQTuNhvXb+3XibG6ACNNzh+HV4MyAqXYz8JBgR2G2ad4JrKcKZ0yyXxGOWYIPTfNWUm1Zf/ImoKVbnzseHXM8uwk5HcjvnY15Z8PuMQAskiRkVv/zKgX+UHUpAbHLl9vXuNj60oMaZGYI33VpAAHTr9aM7KrFkzOteF3W+FQcxGpd5CxBPcivLXhlxhIUbxuPsJk/KtbhkJRkxzEHO2SNsST6dxUeGWHgw0YAAOTkCMTvn5Vmd6g8SWpjfyj6Q0YJgGRvUrHA3HDFRIRdTGQIHzP23NaF0fhgx+btmOb6DP3pd2IWO+n6advT+wqidlFJsSFhu1eiw3anrYhjsYHbz3Aq2/dBY4AzscfahvUHJ2T8PvsALeYchtuoBAOY7nPnU/DrLC5bgyQSTJjt98jAPel+HdZSRMTPpA6H95NMcMDqQg8skMYwJA36R++tLPiTnxFrh5G5j8I1AxiWBxmftWujRbErBmdStkRJ5lkA9flSl9l9wQumY5hGfjlYaMiPyz0qPAtqSCT8SjBMxEMNx3nHYjY0j1X1FlqvZivC3OfAnnH+4RWmHCgaWkriJkgZEQCJgHr2rN4decDJyJ8+c7U1pLDUpBmcGMSSJEdDA+p7UTWpuIk2UcQoLXNokfc7D+1U2Ukj/AFAR3+Lp1/5q298TGRuP3/Wq+GGogSo5lEnAzqyT22+VOth15ToPBb83tZDSIDBQcSNJgDtic/I7VHxPTFuMAM40n4vjfLACM5HfHaKmhLcRdCkCXMQQPzAkr0OMxSPiF2Tb6yWkHf47jZjrJ6AbmudK5X1sciVyvrYq4nxB50EggOdvU5GNqqKYM/sgn+hNQ4q4pAOdWttakfDzYE9cTXl0sPqT85OKtVHQo0tNBzwdWN62FAkPIB25WZv6dq6bwfiHXh2uoAGQ2S5gtqX8RWYknBAYkg9AI+GuY8PwwYMZlhtmCGJAwdxP1rrfZxF0orEhfeW0YFjpK3CyOIONRXA8wI7VHFZydqf8GX/EHji/FkcwFpFTSREQASQO0EZ8h2rM4qyRwJjIPE4MHM22ymMKSpkGDhexh/8AiCCPELqkkkaAScbKvpGAP/c1O7xdi7aXhvdMt33zXHuMcaSmgL3webPWY3p4qkh8Pw4cPaxzxnw+0q3ypP8A0LTAgoAzFrluSNMn0WMgzXGIWBPNG+Rtt/au59oMWOJyBBsjlA0ujM7rAwQQtwGY7d5riYPSTG2KXs/lDsj8LvrREtIDAGI6xtgEdOs/rXtq1lsf6RnMnpVaNhcgH03x1PerbIIB3JH9seuYqzOljHASRcHMfwWM+QjfoYE48hS2oCIMAYB7nv8ArV/Dk8xDFYSJH/j06ST9qWKYkDAx8v7msW4q3I37h2nHfPb/ANir7doKitMzIiBkjYkHGkHp1pY5M7CtzheHBshoBi3c7mDqMHtMRtRN5UgxJZUhHh+IfT7suxQEsFk6Q0HIGw3O28ma9DEoRHQj9M49Tvtjyqr3el2DHaYI69j6HvVlnjPdo2J1Aj0nSehz/wAVla6CtcjvPDeM/l+ARFUg31AeGJBEXZ1AiFnSSIzjeuYv8aReUWyRIKsJIBBfAzuAVB+Q7TW7YZ7nhiMZAt3NK6WkkabudMQN43yAfKuZW0PfSe5MCTidR/UD51GK1dnHhRVyb31GPbewF4hJBzasySZmLSAnymNv+KxLV0wB21bzmf0/4re9v7+riEyDFq2BpnYIACRAid47EHrXOoxLLPY/pNWh5DrwLeEr5E7uFMSMf1aaasLbOr3shfdFrWnc3MBQR0GTM9qoscKXOlYxbdszsodj03xj5VLxXh7a+691c16rSF4I5X5iU9Rj60yRTRuiFj4BzRqbIiSBqGxO3Q48vOmPCzhjgBSuT+Ud9+8dIx61O3aJ5lhPhnOwwCerZYHvufKvOHvwCCWIkiATEQzRAzBMCZqcnaZOTtOhO9bOnvLlQQRBjGP79ZqHD2Va4qlgoPU4GEmM9ZgD1FVmfdiZIDYzA26CJnG9RuBYSCS05EY2WIPXrVki6XAY4AD3h1EAHeZ/xdSIqviLQZ2yd4qfAvFxmMxB2MHfABHnFVyyErIwcxnPXNZ+4z9xZYSSMRJOfLSD9M1138PfZ48a160HFsAk5UkEzABEgaRO0Z2xXJWwDp7E98SF2k7Rj60z4d4hdsLNt2tN7w8yMZJgiDByAY8qySvcTETkqRZxnDFVZMEAAEjSchok5nqR8h51LhRptI2vTq+LlJxBHUxkGOUd94NVPem0dU6jADZydQJA6E5mAJlpmK0PDOFJ4dOZrep0zDQZEYcDHxBYHnJg1KTpfUnJ1HXmYPDj8Qg7z17lvKIEmnLDhipBUKOUDrpyVLTviQen1qpD+JDDIYevxHAqYurKhQNIEjfMaoBnrH+408tSktRXj8O+xz023P8AWocGoJgwJKicYmRP77VPiLcsTgZ2269B69KY4bg3P4pWE1qTg7EtPr6CqLyj5kojyjRfYqUJV5XtqEN3+HHU9qhxV3VoBAgOe05LSI8jj9ioNLXbukzLEnoIk7dp2qF/a3jYmNo+Jyf3Peo0RS264CIOoE9SyyepOST5Z6UPJOPOceeftUwmWjaR2/zdKlft+eNWBP8AmPSq3qWvUv8ADr51A6oMn1Bg58s12KcEtqyL19m0l7fu1t5dtJYbHlQahAY/4WA61xPgq/iD57R2nrXbeIXnDcNCgoRw6CYIV1N5FVhGZbVP+nIqOKldHH2leJJFf8QryO5Y2hrEIzh4yQxXUsfENL56jTXN8TeNopdt4cNlpnY4kHHQYrd9vxi42rUW4gBjO2lbkCBtlnGc8pPUGua46TYVpP8A1CP6zRgq4oOyx/TibPHeJm7bBuO51lWuBdME6FSd9lCriO47GqHXg9DLovE6ToclRmDEgYIBgbk42zhOxauaUKugDWyCDcBIHcW8tODGOoroPZr2cJ93e4hivDpPPyptHwA5bJjUwx0BNDiorcJKGGt/gS8K8FtXCdYuIigsWJA1cpeFbILMpHKAaW4HhLLRq1qplp5TgdyWxkQJiZrb9ofalblscNwykWLZQKQgYuZ2Oo4k5kSSR2Mnjrl5ixOplkloGACTOFGB6UyjKS10Gw44k1ctPTridBxPhyabg1rqXTbUyCOpJhCZOCPLHesTjeDa2vNAaYKwZEdJ2MTHrVngt3Xct2Tj3lxV1ThSzQD6AkfTypr2h8Pu2mdbpk27nu5nDFRp1Ce4APqTTKDjuykYuDpsxlGc10lkH+WtycFHHTHOc9+m3z6VzBOa2Lg/+vakj4HMSc8xyfPO396zEV0bjRuvf8iXFhdVxUJYayAT1UYB9T2223qq4TpE9Tv8gKqLHPrVjISo9f7f8U9UUqqO34RyfC2z/wD1GAdhouzIiMtJ3J3265nh4lA5QqTd/wCpmI0vK7R2O8krXSeyfBK/BBDy+8dubOSBdglY0jBjB9esYXuyqFknSLyAAFoHLcYYOM799+9cze55ykrklzMPxl3N4a2LEEDUYmBpA2gGAAB5AVnnMdwpn5CnvGnm4pWQOUgbxIXtHp9aSuDHqG3+VXh5Ud+H5UWcc0A5wADA2+JgSe+PPeqgxDBTHK5OCOqjqN9h6ZqziDyN0EqR55eqLSEFWMxJyIzAkx8qaOw8VoP8S5KKFYmTgA7j07A9z/WpcBxnIV/zAwTuoG0Cdo6d6nxSFQObIJOkTgkquTvuSR+5U8OGQJgYJOJ67E5jM47eVTpOJJJODPOIEWlEzDY6dGM56Y60tYtszhVBYkiAOsDtT/iNse7ECJPTVGx3nc4nP9aSs3Tb5lMMIAIJBErEgjrBPWng9CkH4S/wqRdZtMhcsCYG8gGBO4GB2rw3irMCcz5dh2qPhPEC3eV25o+8nO/XPXrE0e0XGi/xN68F0i45cKYxOemKbKnIbLc/oO8PeZTbU6wrHaInlAEat4MCfKmJL8OiG22u1cbXA3LKWUeQBn9xVtzintulpw1pwhVmDs7rhmBOlhkSD5Ce9LpxNzXcKPcC3LzzOoH4DBYJGROw284qVs591f1KeMC+6txynRJnbDqsgTgkBc/5YzuNLgLJXhrepwFchlEbSdLRqgTHXPLqg9KxeI4pCoDA6yOYgDfUGBmZJjVOO3rWgrhLdtVdcmNRkxAIyNRUDmxGJBnaayadJeoTi8qXqQsiGVEfUlwBmwBBDu0byCpG4ImrvZ/w+3cuIjOFtPcnWSBpGhtIMnYyN94Par/Ym7wqX/e8WYsANrA1FpOrTGnm3G4pEccOa0ttFXWYMtyqO+843Pme9a0wlm1SEr557k5hxMdebpvGK2uB8eVODazGdaE7yfigbdM9t/PGNxozcgg8w269ZGf3ml7DCCDAGpc7wMn51SOxXKpR19DZ8M4vQ/Eg27b+91KrMdOgltepTuDAxtS/GhToImQXBgyPjfIPX1nMVAALqMrBaQCJ/MR5jpPcdKnw9nW6qoBOpgObES56nbFT9etiei162ErYBcDeWGc+fbvXl4yJ7tkyO/bpXvDAbnuv31V5chtpMmds7mPtn50/ErxGvZ2PficYbP8A2nvXaeF2Ha6lq4FK2b6Eq6qdMe+uPz9I92BMkHVXE+FL+KfRh16qQfnmu5tMLHDC6oYm/cS0VUkaoa6FwBABBMgRIUDZjMsZ6nH2vze5y/jnEBlgKR76+HM45ktor/V7j5/y0px4I4VOWAbzZ6mB1+ZP0FVeLeKNfuBmAA1OwAEfG5c/qB8qv8Vxw9nvrc/UA/pH0qkVSSLxjlUUdN7K+OurW1PDWmRUmQqBoiCFJHUwIG0kxmtv2k8Gum3w1+64ukm7bZFUrhrasgX/ABRmJO5Fc37GcOt29atsGIKA7kDq0Aj0O9fVfaLhBcsWry8g4XUzJvq1IpDeoYADb5VNpKenI4MVxjiut66/k+WcN4Ct3iLS6ToJg6BBw9w52htOnfO2a0/4geBcPZe37i2EBsBnXUW0lgpAk74z8/Stfwzl4e4+DqdT8UCTc0rmemmY2H1Nbf8AFizbewnEKBrLFGPXAIIP/j9q2E7b9Ahjtyfo6/P3Rxv8MfYgcQ637jFVVwyaYyyEvnsoKgHbfcUl7eAOz3EYlHu6l3ONMTJ3yIPpX1/2P4G3w627QUEMsT2JEsPUkkk/0FfNv4ieGJw4a0obQl3l1baSquIPWCxHqKonmVlYYjxKn6/B8yYZMd60XtfgocfC3Xu2BH/aaTukyfWnw6nhzq1FgkDqBFwNPlgkTjc96yXA7Jvb3MrVH3q9ydIxjUP0Xzqu4BA+dWm5yrEfEMDyA3G1Mx2dp4Mtw8PY03SgV3BTUdyLrAqOh5YMb42zWeXE37aMEH8wStvcBVDj4T2BiT5CqOCvxw7g7e8CqdTSjFHcPpjMaYzkydsz54Y6i6TIdxecC4SJZdNyWz3IBBnJPkJ5mnqzhcGsz65mRxbBimgMsRykzzcsmYGPLyHpVN4KFWCSxDax22jPnn6VdftvIcriSe2Oh6RVHDRmVBm2wE9yNIbY7T9q6FsdkdgvJyNnHL+rUpcOfSP0rRLDmkAgCIHpcyPnFKX+GgpmSwHSOm01sGPB8x0IGaGUyWAglpB5Qcz3/TyFWcDaaB8GkskgkSeWfXSSR5YFUhmF4AwebdY7Kw7jB71UL0lC3lsP8seg6VNpsm02qGOLssQeXPkBsoaTAA3iZisu42Pmv+2mxxrqgKswJxIJzKkMPmDUfEQgkIQQI2+cb+UfWOlPHTQpC06FreScdBHln7VTdEGPSmOGA1Dp8PykgbdY7Vphwkiz7xlMEn3SHMCd8x9KZypjOVMe4VHuINSfiLa0K+qSdaAKCO+ljB/7RtFLeH8O1xw35xeLNqbSAI1PnoD5Z2p7wVHY23JghZKi6D7wqJUsFkpgEH646oeDXCSxWAVYkHMyASTmQAAC2IJIGQYrnbazHJdZqE3tL7m42nmDAaun5diBHff1ra8J4Fn4dV5dAvLvkidQ2LAGcrC/+8W6pHvrfyMYk6lEhfkdu/pWza4m28abT+9F1TyZU7ufNcEgbyQu0U07obEby6cxC6QLN1FAEmTnsTvk4hfLM96p4UCWlASVU4x+QEx2x/uxT3FlRYdFQA8rFusMSunbfcz5ntSXCFRcBIxpH3QVidxfXI2LuL65Cd8Al9OBiB8z+nao22Kx5EHMdNf9RU+NGm4RgZOPnVat5D4gdp6tiOoq62LrY1LbhveEhOZhImdsYMbGd8bVVaUGSSMAhcj8o7eZH3+de2rc69UAYE9N5xjy9Ke8N4N3xb5iFbAGYycgE9M4jf51F6HO2opmKwhTnM/oTB8xvXlsxBgzP0HTG84JntFTvTGZJBjfsa8IGvBLCBv2gn9Kqti96DPhV3Q8lishxIWfiVliIjIx5TNdn4NxloWhauIpL3feiWIj8FinvCBhMFsaoDAmMA8PYPMfInHoTW9w/iKW7gukSgKIwAybbWntXAFJiQsgfL5yxEc2PDM+voc9xTs106hDSBpAjTAChQOygBflWh4vcnh7QIHKzQeuy4PcbfTzpTxGybd91ZhcKvlhkPB+L/u3+dS4+5Nq3tvc/VY/rVVrRbdxfWxv+wHEt/OWM6egPY6SAY65NfSfaXjW/luJCOZm2hAxAZEJHltNfKvYu5/9uwSfzr9JFfS/bri7aWLrFYN64ogYE20gEDsNoHUCo4nnR5na1+vHriZfgto3OB0Kygl0ktje6xnbz+x8q2vbbhgvB3HBJLXFJzMEySQJMZkfOua9k+Pd1SygQi5cCy0YJYxhjGZPn9hTv8SPGvc27VhSG1W5cmZjUCMbCSJ+VTUXn+pDupd/XrZ2lpypte7BQM7BY9bo+o5fkK4r+LDsxklssIBJ3gzA2OAuY611ng/iJ4jhuFZiS66LhYCPjJ5dXbDkgd16YPzn278SLXbkf9NbhS3uZhRJk5JwJ86fDTWg3ZoyWJSf9nFOmTnbJ+sVf7v8MbiVM+eZH9PoKodwS2P3NWseQf6SNh379fWquz13ehRaU9OmfvR7qATO2e8etX+GqSxgSIMwPXyNQYnRBjCtB+8T3mtvWjb1o1bZ/wDpnlMrdEGTBlXnG2MefNS3hFoatUgPoLDzJdUjP+V3P/b5Uxbsxw7nWTNw45sEaxMfDB+v0NQ4Li7IBVlOsWYXczc94GJ/8Qd+x71LdOiGtSrma3jPH2RZW2oE+6skmd2CLMyOuo7CJANcolvGCMzuexA/t960PH7oL24GBbt5Igk6UJJ8ux6iKz7JHxROG6do6fOmheWx8GGWF8y7ipI5VAhWJyNuYdfnijiLPKDp3jtvp9B1k/Orr1ohCsAnSYg7j6fvNV8UsorHJaDM+UegwNoxQmMmReywK6dIOrYERJCgEfTfzqq2IBVlEgRq6iCT/SPSrfeGVIH4bGPLEbdVjfpULYz0zE7RJnJP1rbdDcNSi8PwsgyGwcgfmJ9f/dO8Vwp1sQFUKSCBjAAAwRncZ6586V4rSLWCTzbTj82SO8GJrRvq7a0XURa1Fy0iQGECDtJIMdyMCBOu+HqDb+5l8EBqYGYO8R0P/FMfy1xyTbB0gkZaY7AHtEVRwTnU3mMz6zWhZUsJDSPJLuPI6UgnrPWaJOmbNtMv9nzcMLaYqRDAIJYnIMA42PXGOtMeBGHKDlDO8kwoEIYl45JbBAHTYRNUcDw4b3fOwm2oZl/LLAqJ6GNWd5ipeFlF52AHM8hmGIRo1huoMdJJHSoz1s58TVSEwzFWUn4yoJPSWXPc5jft61vWZB0JbX8Pcn4jJJDAgFjgGMbGRgAnFvKrPeZFC29agTsp1iQObMgg9jpPlDt7hmJtvbbQGLKSGjWdVwDHQaFgiSAB0nJLXr2CdPr0RmFXdLjkiFZFjM6ZwYiCJO5NT4RfxIAwFAOTE6MT9+lbHE8Hw6WWMgu1lCpEt+N7061xIAIBIB6eprnuDuMrkdGUEqT10AjvtNUq0yi8SlQveP4k+fU+deluaf8AMIE+b7npv+tS4pgbhJ2LZj1/4qF0QT6jPlL1RbIutkaiXhrY4WCBqj9ARvImPSnfBvGbfD6pVnZki2QQNDSYJOxxB67/AEyxc065GCBPzI2jOJP0pfigQ4+2N4MdKnFKyHdqWjIXWmY2Lf13n6UzwjqGBYTypj0AG9KXT2/xHH6VNSQZaMBYz0zH9p8qdrQq1aoYjS5nOTtv1o4lmKsueYrAkyTDxjqcn6gdarS/qJMzkxvtmq7t0mT5jORGTEdKytTFF3qM+PPPE3GBnnidpgAbdMyKo41vw7XY64/8h06ZpToP32prix+FY2yH26c7DPn/AEiniqoZRrKuX4Oh/h5wivx3Dh2IWC+O6qzKPPmA+9bv8T+KIfhrWrCi9c9ZblP2P1Nc/wCxAReIt3Hu+793uI3HaZ8ydulbvtd4dZ4h7LrxSDRb0QFJ5Fkhj3bJB+RHUVCT/VVnn4rX+Um9kuXuan8OfDEPCNcYKWa6SCY5dOkCD0ON/SuV/ibxJfjGEyUtovlOhWP3auq9k/c8PZNtuJU/ipcgiBurRuZDadsHpjNZ3tJ7L2rvE3Ln82iBjnUVMTCqMHsJnHQb0kJViuznwcRR7TKUm64aP0O+4ZVs/wAtb4fdkJyMRbTlB7/GMzvXxb2j4xmYq5BcXGZoMjmAYQQYjJ+vpX1K1c4Y2VU8WqlLbLl0MygDAx56TvsO+R8q9pPDktPCX0vHYlYjqARBM4A9JFPg70U7AlndmTrzTJPJA9fvFJjemUHKPQ/rV5I9SSLOCmWMxnH3Jqu/dwcdCPvkzUbMwav4i2PdjEHPl0H9TS7MXTMa3C3h/K3Bob48MJiYbJ6DAIjGTNZ/hyofeMxAPujo/wBetdvOC3ymplj/AC+CMXYIEzgXCPIjPfGKp4KD72ckW5BgmD7xB02JEidsxuamluSUaze5d4ovMhNs2+S2AskyNKBSJzlYMfKkeHI09Phb5ZArT4t7bCXfK2rQQCZZtKAiW20jPaBgCYGdbeFEwZDZI2nypo3lHheUYZ41fEToaDJ7mdvka9JAXC9JDHvpGBIxBzjvVrKHReXTCsZ75J/t8hXUeOeH2k4JLilSWtrCmJEKwjeRJ6wOmetKiUsSmlRx6oYGJKuB3yYHp2wQdjUODEzkksVEd9//ANRjzq5huqqpOsDqcCIODMcs7VTZtCTIkDIAOdif3NbwZXgxbirOlMmDq+HTkfEPi+W3pTdzibjHQgIkiQpaScGMQGgeWwpOwhZQmMkfSG/f0rSN9g9zQ5VgdWpWKgaAzdfLHTaOtO96He9Cvh4m7DESd5PaTv3O3qaYvISZKDsAwUEAYA+EfvHSs+zfYaojJUzA3BkZifpvX1b2W4Hh3sBmFt5MyXJjAwDAJHmczNZJaksefd6nC2OKCKEBYjSpOTBgORgHozLABHWY2q7wu9DXTa/PcuaFXTIGY3+GFJMnbSc71K0qKqghF0oz5nVcUhSgmMKeaGiAexg1LwXiFa9ccJrBubBY5YggW5gDuM77dKhJ+FkZeWTow7zNcu3AAYa6zFe2p1Gd8bfSt/jVf3ChSdPvQCDMD8VtMgNlZBXPVW7zWXxym3cYCSDdgqCCWyJIYYJMbx+atK/bv3OFu211G2j6TGBpD6pzjDFzPTY7RTTd5R8R3lfC0ZNsabV1ioy5WRGZY7deUj05j5VX4ZwT6gTOkrJaJiVMDtMDbzFafC+D3rnDX2S2SFZSSSPzOVWASCcyJ9c0rbvOrqoLAKvMoONShlkjY4GPl2pr0Y2e1JJ9UZ3FoNZAxDRmcZNQ4jluEzIVjDRg8zZg+Y/Wjjss3XPl59qjduDSumeRRIOcy5wO2RVorQ6I7If4e7q1TjC7R3k4Azidh8qpuKdYbsxA+s7ds0xb4RyHuASBE5nfBI+8eopS+3w+pz5SxzU1voSjV6A1vSgyNUnUOo6DyqoxIJyABq9fL6U+PDCvDtcJ/Oq42nJImNxSF5IPyXpG8/vzmn4lItMjZQwTH7xQTyHPVftqqyxcgMP31qthynHVQD2+LHzx9K3iNxK2+e5/p+/lTfEPqt2FG4Vp+buR9iKoR4iehJz8v7V0XC8bY06mS2pEBVURJOCxk9IHeZrJSoTEm41pYnw9u4kCQukwZ0nOZ5ZkgA75Ex5U9Yt3WYEIwJwqgZknABOI3HlWjwvhwC2ySQbhEwy7DJIEifhzPaMb1v8AB8FYNy3bs3Ljtq94dUgiFwIM6tR0nVEQT6VzymefiY/GjleNF1Wce7dNPxLDHIBOYmM5iOvSmBwNy7dUm2zF9yQ2OhMHfrt1868u/BceLhZnYcjEErpOyx3znsd6usXBcWyEe6LnIm4AClQsDTHxMZBnImYIyWY260EOI8NcM+tAjGYlh309+XmxWbxHhZIy1sRODcWRESCJ+fnB7VreMcD7q5kjmUFvihpgNMgGNeYNIcZwLC4A4bnGN5JjEQDM4IEfrNbGXEthz0Tsw79vQ0YOxkGQZzg1eF5FPr9z/wAGp3+FkEwRGGweVux8uxqFu5yHlzEE+jA5HWr3aOu7SDhRIYep+mP603/LKbczGD3yYBxvPXypfhyNBPnHyM/2qXEEAKASZie4MCR6A0r3ElbkM3XAskBce8PNBGwuADscT6fM1mznsDg+kz/Y1oRNnOIuEgZ66/luCPkaz7YznzzWR4mw4j3j3DaXQAASlsgZ620yZ6mlOH6HAw2+2+RWt7UXtd22ZH/TtgYIgaEgGfKDIxmax0PLA/wtIPyOKIW4IzDbeGrO78V9yvBHQVV9DArnl+LMkGdUEb99q5S/echQzHlQ6fmpPT/U2/8ASpcNw9x1vXU+G0mpuYCAdYXEgySSMd+u1U3b0kxOkIP8PVTvHqaWqI4eHlviW2UAIkldO2ox0J2JEgEEZxnrtWdZ6z3BMfMR6U01wagfiAMCBMCMwDkQfv0pVCNPUQAD2OSflimii8UMcOkrbwctHkcNHXz8utVeIoCZHkSIAMiAZAxvn60/7McHbu3uHt3Totu7B21aYEMcE4BMx5mlvaG2icQ6ISVViuQATE7xuYifOa1J5rBf+lCNg83lyyIG05robXHNblSAM4AtjHT865PpjtXN2N/33re4XiuWGu3LZH5Ro68082RkmPKKzFtbBjRJcPw593zBQugRhNUnIMnm2JMT1j098JuKqOTbF0lzpUkieRhJWMgmMb5rQ4mzcZ1tBdKe6VgpTTogAGSwgAnWTBzHWq/Z1jbZlLFizusKw1DRjAg7iI8gag28r+xyuVwf2El4fVbd5/EX/qCFxz22BXGCSH8hgT0rpvD3QcKjFrim65kojOJ1N8EqYBJJgbknG8874m6D3wXKe8XQSZ3ZfzDBGkbnfEV0Ps7kOro6K7nSyLyCAVIkj4TOlSIy3esnqrExtYX6/gd4Lxu2nD+5V0i5dVWWOiuSMzpSCQdiZmTFcHZul73+HLggRvzdRg7j6fOpiwvu7d+DD3GYrGy+86EGT2ppb5D6SJGosdMSJZsE9+kk7L51WUtK9Cqiop0Y3H3QHuKogFv0/wCaVtPmemJ+9M8dai44mdvnP1/WlFH+4D/dV4+U7YJZTZ4TxBmU2hgPAHnsB5D+kms64vMJOdR+eTmpDDGRPmPrULq5BjIMfr+5pUqYiik9BpOMLW/dnaQfnzfvNU8Y0lTM8q/UYM9sg4qC4Y9p7ete8TbAIjbSpOZyRJPlmt4gkkyoDB89vtFNtaOgnAllbH/eIA/fSrvBPDH4i97q3lmEAb9p9MGui8d9mk4VRZuFnvEqdKRpAOoKCYLGSTGxgAxmaWcqZPExYxko8Tk7FjW8dBiY/fT97VaqktyBiqHM4+p/KK2OK8LaxbXlfUx5SMAztH+rcgiYUelbP/wws2nZzcMIxZsKTJ1Awuo80heYRkZECpPFRKXaY7rjojL4W3dulvd80QkSnxPCkwc4UBdWwznOfblwsnFFYOldA0gcwLASABkaUMkAY33NXHwVo0MVLBfeE6j8dzSAIEglQY6bHuDRattasyAD75mt6WmQijTr+ITksACImd4pE+RHMm9C3huIhrEnTbUsNR+H4Su+Yjpj81T8Nt3ES6ASAkaZBmVZWCqdgdOo7bZqd/wxPfWbZdiLjSfiIGWLco7wMieknFe+G2zc0qXbW5IIUsqnlKg6c5ZScwc9aS1ltEnJONr7ev8AYza4K4t0m8j6RoXWRCw0qCGyNtLkzvPU17xnC2Xt8xCukBiQVMgMDBC5U/HJbGoAQM0XvF7b2gD70gKisTqCnYBhB0/Ei75M+VSteIqmgtduMriTqJgOvKYlWY6QDHcgDpAW3uT8V29zEfgluj3txeUsBdZVwklRqAWAJBUgYBzE1X434ZY4VrqYcEBrbasiciQMOD39DsxilLToxYwbTwSAzFRDR1jAYHOQATFIJwvPoAkgwJHf6yO3f7Vde+h2QWvm05dchRMfePn+/vVvFrOnyIGe+KoBAOhpjy6fuaa8QtmFiSJ37YUATVnujqfmR7tbbM/iQP8Axc/IY286oDfh/CMuObrs2PTr8utbHgthXhXIUOXM6SZKq5+eSBgYn1nM4iz+EWxHvImOumQJ+e1KmIpK6F3YyDJYg7nOAAB9hEdKjbaIB2g/rmOxip3WkiB+bHXsY8/+a27Xs0wtLckQUY7bkdO4kjf0p7pDSnGK8RitdKhlBIVlIYd4kie8HNW8PaJ30wUYDMQV6t2wRvS95QMR0Ofr/WrbzLjMyoEDpKE59Zmsewz20L7lgAcyMslQhGcgR8Qxkwcmc/Wjg7fKZGrOM426eckR3zTNvh2iIRjriCZ3YbacgfDjfbFeeFnSs9ZMREk6TGN4DAeUkb0l6MTN4WIXri+4RR8UsSCPWCD28vPyNWuAnLpBJaJZTEQNpyDsdzgirYT3ADuw5eUAY1Q0D0kjP/NVXroZNwWWCW05YHTylpxG8aenyqi/kotfllPApzHyz6gST8q17HibJqFtwonIIEzgbHaAAI2xWRwLQx7EAH0OD5Uzd4G28EsLeBALLtvuYnMie4NZJLN4jJqLl4ha77R8SwUG6YRdKiF2wc4y2PiOd85pRfEbgOqRJMzA3+n2pSiqZVyLqEVskP3vF7rbsMtqMKokzOcZg/22q2/7Q8Q9oWmcNbGylE7zk6ZJnqe5GxNZdFZljyM7uHJfBfb4phMRmJwOmauXxW6Nn6RsM51Z75NJUVrSe4zinui9uLcmZyfIVD3xquitCkXji3znfyFB4psZ22wKoorKCkXDiW77+QqX84/ft0HQQKXoraCkang/tBxHC3Pe2H0PpKzpU4MSIYEZgU3c9seMZmZrgYuZYsiGSQBOR2AHl0isCiscU90K8OD3S+DZ4/2p4q8ytcuatJkDSkSPICD86v4v2y4y4Cr3AwYgtNu3kidzpmMkRtnauforMkeRnc4f+q+EbPEe1PFOXLXMuQWhVExMbAYEmB0qt/aHiDoJcTbLFToSZY6iSYls99ukVlUUZY8je6h/qvg2x7V8WLq3Rch1iG0r0BHbsT9apPtDxGsuWUkwTyJGNMcsR+UVlUUZI8jFhQX7V8I0H8ZvGJadMhcDEnVjGM5qxPaDiBtcjmLYVdzg4jr1FZdFGSPI3u4cl8Gjc8d4hhBuEiIyFOOwxilm41zufsKXorVFI1QitkNcRx7v8RHyUD9BQ/iNwiC32H60rRRSNyrkNDxG6CDrODI7TtMbbYofj7hmTgmYgATnYdBnb07UrRRSDKuReOLfGdjOw3rSte1PFqmgXeUqVjSpwSCdx1IH0rGorTHCL3Qzd452JJOTM4HWZ/U16nHuNWx1LpMqpxIOCRg4GRn60rRRRuVDTcfcJnUZxHyECgcfc06NXLMxA3iJ+lK0VlIMq5DDca5GknAM7CfrE14eLfv54/tVFFFIKRcnEsNj2+21RuXmYkk5NV0VptBRRRQAUUUUAFFFFABRRRQAUUUUAFFFFABRRRQAUUUUAFFFFABRRRQAUUUUAFFFFABRRRQAUUUUAFFFFABRRRQAUUUUAFFFFABRRRQB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bg-BG" altLang="bg-BG" sz="1800"/>
          </a:p>
        </p:txBody>
      </p:sp>
      <p:pic>
        <p:nvPicPr>
          <p:cNvPr id="2052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74" b="6994"/>
          <a:stretch/>
        </p:blipFill>
        <p:spPr bwMode="auto">
          <a:xfrm>
            <a:off x="0" y="19713"/>
            <a:ext cx="9180512" cy="6838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3" name="Text Box 6"/>
          <p:cNvSpPr txBox="1">
            <a:spLocks noChangeArrowheads="1"/>
          </p:cNvSpPr>
          <p:nvPr/>
        </p:nvSpPr>
        <p:spPr bwMode="auto">
          <a:xfrm>
            <a:off x="0" y="5157192"/>
            <a:ext cx="9180511" cy="1323439"/>
          </a:xfrm>
          <a:prstGeom prst="rect">
            <a:avLst/>
          </a:prstGeom>
          <a:ln/>
          <a:effectLst>
            <a:outerShdw blurRad="40000" dist="20000" dir="5400000" rotWithShape="0">
              <a:srgbClr val="000000">
                <a:alpha val="38000"/>
              </a:srgbClr>
            </a:outerShdw>
            <a:reflection stA="25000" endPos="0" dist="50800" dir="5400000" sy="-100000" algn="bl" rotWithShape="0"/>
            <a:softEdge rad="3429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wrap="square">
            <a:spAutoFit/>
            <a:scene3d>
              <a:camera prst="perspectiveRelaxedModerately"/>
              <a:lightRig rig="threePt" dir="t"/>
            </a:scene3d>
            <a:sp3d prstMaterial="metal">
              <a:bevelB h="0"/>
            </a:sp3d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bg-BG" sz="40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C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oudy Stout" panose="0202090407030B020401" pitchFamily="18" charset="0"/>
              </a:rPr>
              <a:t>SINGAPORE_SLINGTEAM</a:t>
            </a:r>
            <a:endParaRPr lang="en-US" altLang="bg-BG" sz="1800" b="1" dirty="0">
              <a:solidFill>
                <a:srgbClr val="FFFF00"/>
              </a:solidFill>
            </a:endParaRPr>
          </a:p>
        </p:txBody>
      </p:sp>
    </p:spTree>
  </p:cSld>
  <p:clrMapOvr>
    <a:masterClrMapping/>
  </p:clrMapOvr>
  <p:transition>
    <p:wedg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WordArt 4"/>
          <p:cNvSpPr>
            <a:spLocks noChangeArrowheads="1" noChangeShapeType="1"/>
          </p:cNvSpPr>
          <p:nvPr/>
        </p:nvSpPr>
        <p:spPr bwMode="auto">
          <a:xfrm>
            <a:off x="2863850" y="520700"/>
            <a:ext cx="3652838" cy="6445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>
                <a:ln w="15875">
                  <a:solidFill>
                    <a:schemeClr val="tx1"/>
                  </a:solidFill>
                  <a:round/>
                  <a:headEnd/>
                  <a:tailEnd/>
                </a:ln>
                <a:solidFill>
                  <a:srgbClr val="FFFF00"/>
                </a:solidFill>
                <a:latin typeface="Arial Black" panose="020B0A04020102020204" pitchFamily="34" charset="0"/>
              </a:rPr>
              <a:t>MOTARO WARS</a:t>
            </a:r>
          </a:p>
        </p:txBody>
      </p:sp>
      <p:sp>
        <p:nvSpPr>
          <p:cNvPr id="3075" name="Text Box 5"/>
          <p:cNvSpPr txBox="1">
            <a:spLocks noChangeArrowheads="1"/>
          </p:cNvSpPr>
          <p:nvPr/>
        </p:nvSpPr>
        <p:spPr bwMode="auto">
          <a:xfrm>
            <a:off x="2667000" y="314325"/>
            <a:ext cx="3849688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bg-BG" sz="18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bg-BG" sz="1800"/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bg-BG" sz="1800"/>
          </a:p>
        </p:txBody>
      </p:sp>
      <p:sp>
        <p:nvSpPr>
          <p:cNvPr id="3076" name="Text Box 6"/>
          <p:cNvSpPr txBox="1">
            <a:spLocks noChangeArrowheads="1"/>
          </p:cNvSpPr>
          <p:nvPr/>
        </p:nvSpPr>
        <p:spPr bwMode="auto">
          <a:xfrm>
            <a:off x="2747963" y="463550"/>
            <a:ext cx="3768725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bg-BG" sz="1800"/>
              <a:t/>
            </a:r>
            <a:br>
              <a:rPr lang="en-US" altLang="bg-BG" sz="1800"/>
            </a:br>
            <a:r>
              <a:rPr lang="en-US" altLang="bg-BG" sz="1800"/>
              <a:t/>
            </a:r>
            <a:br>
              <a:rPr lang="en-US" altLang="bg-BG" sz="1800"/>
            </a:br>
            <a:endParaRPr lang="en-US" altLang="bg-BG" sz="1800"/>
          </a:p>
        </p:txBody>
      </p:sp>
      <p:pic>
        <p:nvPicPr>
          <p:cNvPr id="3077" name="Picture 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8" name="Picture 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925" y="188913"/>
            <a:ext cx="4902200" cy="908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>
    <p:diamond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432925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0" y="0"/>
            <a:ext cx="5473700" cy="6858000"/>
          </a:xfrm>
          <a:prstGeom prst="rect">
            <a:avLst/>
          </a:prstGeom>
          <a:solidFill>
            <a:schemeClr val="tx1">
              <a:alpha val="82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0170" tIns="46990" rIns="90170" bIns="46990"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algn="ctr">
              <a:lnSpc>
                <a:spcPct val="80000"/>
              </a:lnSpc>
              <a:buFontTx/>
              <a:buNone/>
              <a:defRPr/>
            </a:pPr>
            <a:endParaRPr lang="en-US" altLang="bg-BG" sz="1600" b="1" kern="0" dirty="0" smtClean="0">
              <a:solidFill>
                <a:srgbClr val="FFFF00"/>
              </a:solidFill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en-US" altLang="bg-BG" sz="1600" b="1" kern="0" dirty="0" smtClean="0">
                <a:solidFill>
                  <a:srgbClr val="00B050"/>
                </a:solidFill>
              </a:rPr>
              <a:t>GENRE</a:t>
            </a: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</a:rPr>
              <a:t>Single player Role Playing Game</a:t>
            </a:r>
            <a:endParaRPr lang="bg-BG" altLang="en-US" sz="1600" b="1" kern="0" dirty="0" smtClean="0">
              <a:solidFill>
                <a:schemeClr val="bg1"/>
              </a:solidFill>
              <a:latin typeface="Shruti" pitchFamily="34" charset="0"/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endParaRPr lang="bg-BG" altLang="en-US" sz="1600" b="1" kern="0" dirty="0" smtClean="0">
              <a:solidFill>
                <a:schemeClr val="bg1"/>
              </a:solidFill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en-US" altLang="bg-BG" sz="1600" b="1" kern="0" dirty="0" smtClean="0">
                <a:solidFill>
                  <a:srgbClr val="FFC000"/>
                </a:solidFill>
              </a:rPr>
              <a:t>PLAYERS</a:t>
            </a:r>
          </a:p>
          <a:p>
            <a:pPr algn="ctr">
              <a:lnSpc>
                <a:spcPct val="80000"/>
              </a:lnSpc>
              <a:buFontTx/>
              <a:buNone/>
              <a:defRPr/>
            </a:pPr>
            <a:endParaRPr lang="en-US" altLang="bg-BG" sz="1600" b="1" kern="0" dirty="0" smtClean="0">
              <a:solidFill>
                <a:srgbClr val="FFFF00"/>
              </a:solidFill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The </a:t>
            </a:r>
            <a:r>
              <a:rPr lang="en-US" altLang="bg-BG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human </a:t>
            </a: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player controls a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HERO of his/her choice. The HERO travels the cursed lands of the game world, brings justice to all kinds of devious creatures and tries to make the world a better place for all mankind.</a:t>
            </a:r>
          </a:p>
          <a:p>
            <a:pPr algn="ctr">
              <a:lnSpc>
                <a:spcPct val="80000"/>
              </a:lnSpc>
              <a:buFontTx/>
              <a:buNone/>
              <a:defRPr/>
            </a:pPr>
            <a:endParaRPr lang="bg-BG" altLang="en-US" sz="1600" b="1" kern="0" dirty="0" smtClean="0">
              <a:solidFill>
                <a:schemeClr val="bg1"/>
              </a:solidFill>
              <a:latin typeface="Shruti" pitchFamily="34" charset="0"/>
              <a:cs typeface="Shruti" pitchFamily="34" charset="0"/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en-US" altLang="bg-BG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	</a:t>
            </a: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The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enemies our HERO encounters are randomly generated </a:t>
            </a: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computer driven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 creatures,</a:t>
            </a: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they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are really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nasty and t</a:t>
            </a: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hey </a:t>
            </a: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launch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some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terrible spells,</a:t>
            </a: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 </a:t>
            </a: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which fall down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on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our HERO with one main goal – to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destroy him and stop his quest to rid the world of all evil</a:t>
            </a:r>
            <a:r>
              <a:rPr lang="bg-BG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.</a:t>
            </a:r>
            <a:endParaRPr lang="bg-BG" altLang="en-US" sz="1600" b="1" kern="0" dirty="0" smtClean="0">
              <a:solidFill>
                <a:schemeClr val="bg1"/>
              </a:solidFill>
              <a:latin typeface="Shruti" pitchFamily="34" charset="0"/>
              <a:cs typeface="Shruti" pitchFamily="34" charset="0"/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endParaRPr lang="bg-BG" altLang="en-US" sz="1600" b="1" kern="0" dirty="0" smtClean="0">
              <a:solidFill>
                <a:schemeClr val="bg1"/>
              </a:solidFill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en-US" altLang="bg-BG" sz="1600" b="1" kern="0" dirty="0" smtClean="0">
                <a:solidFill>
                  <a:schemeClr val="accent1"/>
                </a:solidFill>
              </a:rPr>
              <a:t>POINTS</a:t>
            </a:r>
            <a:endParaRPr lang="en-US" altLang="en-US" sz="1600" b="1" kern="0" dirty="0" smtClean="0">
              <a:solidFill>
                <a:schemeClr val="bg1"/>
              </a:solidFill>
              <a:latin typeface="Shruti" pitchFamily="34" charset="0"/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endParaRPr lang="en-US" altLang="en-US" sz="1600" b="1" kern="0" dirty="0">
              <a:solidFill>
                <a:schemeClr val="bg1"/>
              </a:solidFill>
              <a:latin typeface="Shruti" pitchFamily="34" charset="0"/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</a:rPr>
              <a:t>Each time our HERO destroys an evil creature he earns </a:t>
            </a:r>
            <a:r>
              <a:rPr lang="en-US" altLang="en-US" sz="1600" b="1" kern="0" smtClean="0">
                <a:solidFill>
                  <a:schemeClr val="bg1"/>
                </a:solidFill>
                <a:latin typeface="Shruti" pitchFamily="34" charset="0"/>
              </a:rPr>
              <a:t>experience points, </a:t>
            </a: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</a:rPr>
              <a:t>learns more and better ways to kill more effectively and therefor become better and stronger. </a:t>
            </a:r>
            <a:endParaRPr lang="bg-BG" altLang="en-US" sz="1600" b="1" kern="0" dirty="0" smtClean="0">
              <a:solidFill>
                <a:schemeClr val="bg1"/>
              </a:solidFill>
              <a:latin typeface="Shruti" pitchFamily="34" charset="0"/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endParaRPr lang="bg-BG" altLang="en-US" sz="1600" b="1" kern="0" dirty="0" smtClean="0">
              <a:solidFill>
                <a:srgbClr val="FF9900"/>
              </a:solidFill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en-US" altLang="bg-BG" sz="1600" b="1" kern="0" dirty="0" smtClean="0">
                <a:solidFill>
                  <a:srgbClr val="FF0000"/>
                </a:solidFill>
              </a:rPr>
              <a:t>GAME </a:t>
            </a:r>
            <a:r>
              <a:rPr lang="en-US" altLang="bg-BG" sz="1600" b="1" kern="0" dirty="0" smtClean="0">
                <a:solidFill>
                  <a:srgbClr val="FF0000"/>
                </a:solidFill>
              </a:rPr>
              <a:t>OVER</a:t>
            </a:r>
            <a:endParaRPr lang="en-US" altLang="bg-BG" sz="1600" b="1" kern="0" dirty="0" smtClean="0">
              <a:solidFill>
                <a:srgbClr val="FFFF00"/>
              </a:solidFill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endParaRPr lang="en-US" altLang="en-US" sz="1600" b="1" kern="0" dirty="0" smtClean="0">
              <a:solidFill>
                <a:schemeClr val="bg1"/>
              </a:solidFill>
              <a:latin typeface="Shruti" pitchFamily="34" charset="0"/>
              <a:cs typeface="Shruti" pitchFamily="34" charset="0"/>
            </a:endParaRP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Each time our HERO enters a battle he is taking a huge risk of getting hurt and even killed.</a:t>
            </a:r>
          </a:p>
          <a:p>
            <a:pPr algn="ctr">
              <a:lnSpc>
                <a:spcPct val="80000"/>
              </a:lnSpc>
              <a:buFontTx/>
              <a:buNone/>
              <a:defRPr/>
            </a:pPr>
            <a:r>
              <a:rPr lang="en-US" altLang="en-US" sz="1600" b="1" kern="0" dirty="0" smtClean="0">
                <a:solidFill>
                  <a:schemeClr val="bg1"/>
                </a:solidFill>
                <a:latin typeface="Shruti" pitchFamily="34" charset="0"/>
                <a:cs typeface="Shruti" pitchFamily="34" charset="0"/>
              </a:rPr>
              <a:t>If killed the game ends and the player can start from the beginning or load a previously saved game.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2"/>
          <p:cNvSpPr txBox="1">
            <a:spLocks noChangeArrowheads="1"/>
          </p:cNvSpPr>
          <p:nvPr/>
        </p:nvSpPr>
        <p:spPr bwMode="auto">
          <a:xfrm>
            <a:off x="1763713" y="2709863"/>
            <a:ext cx="5329237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>
              <a:defRPr/>
            </a:pPr>
            <a:r>
              <a:rPr lang="en-US" altLang="bg-BG" sz="3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 </a:t>
            </a:r>
            <a:r>
              <a:rPr lang="en-US" altLang="bg-BG" sz="3200" b="1" dirty="0" err="1" smtClean="0">
                <a:solidFill>
                  <a:srgbClr val="FFC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GitHub</a:t>
            </a:r>
            <a:r>
              <a:rPr lang="bg-BG" altLang="en-US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 </a:t>
            </a:r>
            <a:r>
              <a:rPr lang="bg-BG" altLang="en-US" sz="3200" b="1" dirty="0" err="1" smtClean="0">
                <a:solidFill>
                  <a:srgbClr val="FFC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WebProject</a:t>
            </a:r>
            <a:r>
              <a:rPr lang="bg-BG" altLang="en-US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 URL</a:t>
            </a:r>
            <a:r>
              <a:rPr lang="bg-BG" altLang="en-US" sz="3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: </a:t>
            </a:r>
            <a:r>
              <a:rPr lang="en-US" altLang="en-US" sz="3200" b="1" u="sng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https://github.com/micro3x/</a:t>
            </a:r>
            <a:r>
              <a:rPr lang="en-US" altLang="en-US" sz="3200" b="1" u="sng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Heroes_Of_Singapore_Sling</a:t>
            </a:r>
            <a:endParaRPr lang="bg-BG" altLang="en-US" sz="3200" b="1" u="sng" dirty="0" smtClean="0">
              <a:solidFill>
                <a:srgbClr val="00B0F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  <a:sym typeface="Times New Roman" pitchFamily="18" charset="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913"/>
            <a:ext cx="9144000" cy="6669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0" y="5278438"/>
            <a:ext cx="5329238" cy="156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1pPr>
            <a:lvl2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SimSun" pitchFamily="2" charset="-122"/>
              </a:defRPr>
            </a:lvl9pPr>
          </a:lstStyle>
          <a:p>
            <a:pPr>
              <a:defRPr/>
            </a:pPr>
            <a:r>
              <a:rPr lang="en-US" altLang="bg-BG" sz="3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 </a:t>
            </a:r>
            <a:r>
              <a:rPr lang="en-US" altLang="bg-BG" sz="3200" b="1" dirty="0" err="1" smtClean="0">
                <a:solidFill>
                  <a:srgbClr val="FFC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GitHub</a:t>
            </a:r>
            <a:r>
              <a:rPr lang="bg-BG" altLang="en-US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 </a:t>
            </a:r>
            <a:r>
              <a:rPr lang="bg-BG" altLang="en-US" sz="3200" b="1" dirty="0" err="1" smtClean="0">
                <a:solidFill>
                  <a:srgbClr val="FFC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WebProject</a:t>
            </a:r>
            <a:r>
              <a:rPr lang="bg-BG" altLang="en-US" sz="3200" b="1" dirty="0" smtClean="0">
                <a:solidFill>
                  <a:srgbClr val="FFC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 URL</a:t>
            </a:r>
            <a:r>
              <a:rPr lang="bg-BG" altLang="en-US" sz="3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: </a:t>
            </a:r>
            <a:r>
              <a:rPr lang="en-US" altLang="en-US" sz="3200" b="1" u="sng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https://github.com/micro3x/</a:t>
            </a:r>
            <a:r>
              <a:rPr lang="en-US" altLang="en-US" sz="3200" b="1" u="sng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  <a:sym typeface="Times New Roman" pitchFamily="18" charset="0"/>
              </a:rPr>
              <a:t>Heroes_Of_Singapore_Sling</a:t>
            </a:r>
            <a:endParaRPr lang="bg-BG" altLang="en-US" sz="3200" b="1" u="sng" dirty="0" smtClean="0">
              <a:solidFill>
                <a:srgbClr val="00B0F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  <a:sym typeface="Times New Roman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7DB6EF"/>
      </a:accent1>
      <a:accent2>
        <a:srgbClr val="C0504D"/>
      </a:accent2>
      <a:accent3>
        <a:srgbClr val="FFFFFF"/>
      </a:accent3>
      <a:accent4>
        <a:srgbClr val="000000"/>
      </a:accent4>
      <a:accent5>
        <a:srgbClr val="BFD7F6"/>
      </a:accent5>
      <a:accent6>
        <a:srgbClr val="AE4845"/>
      </a:accent6>
      <a:hlink>
        <a:srgbClr val="0066CC"/>
      </a:hlink>
      <a:folHlink>
        <a:srgbClr val="800080"/>
      </a:folHlink>
    </a:clrScheme>
    <a:fontScheme name="Default Design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en-US" altLang="bg-BG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SimSun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en-US" altLang="bg-BG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SimSun" pitchFamily="2" charset="-122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7DB6EF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FD7F6"/>
        </a:accent5>
        <a:accent6>
          <a:srgbClr val="AE4845"/>
        </a:accent6>
        <a:hlink>
          <a:srgbClr val="0066CC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101</TotalTime>
  <Pages>0</Pages>
  <Words>69</Words>
  <Characters>0</Characters>
  <Application>Microsoft Office PowerPoint</Application>
  <DocSecurity>0</DocSecurity>
  <PresentationFormat>On-screen Show (4:3)</PresentationFormat>
  <Lines>0</Lines>
  <Paragraphs>25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SimSun</vt:lpstr>
      <vt:lpstr>Calibri</vt:lpstr>
      <vt:lpstr>Shruti</vt:lpstr>
      <vt:lpstr>Times New Roman</vt:lpstr>
      <vt:lpstr>Default Design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CharactersWithSpaces>0</CharactersWithSpaces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Asen Gonov</cp:lastModifiedBy>
  <cp:revision>22</cp:revision>
  <dcterms:created xsi:type="dcterms:W3CDTF">2014-01-16T15:55:39Z</dcterms:created>
  <dcterms:modified xsi:type="dcterms:W3CDTF">2014-02-23T11:10:27Z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1033-9.1.0.4246</vt:lpwstr>
  </property>
</Properties>
</file>